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4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FF"/>
    <a:srgbClr val="CCFFFF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8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6E885-7C32-4828-9DDD-D21E847AC2C4}" type="datetimeFigureOut">
              <a:rPr lang="es-UY" smtClean="0"/>
              <a:pPr/>
              <a:t>25/07/2017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F7BDB-15FD-422C-B7F6-9417B6FEDA4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41530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118B2-C6BC-4F87-8F37-A36BF22C855D}" type="datetimeFigureOut">
              <a:rPr lang="es-ES" smtClean="0"/>
              <a:pPr/>
              <a:t>25/07/2017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AF06D-8CA4-418D-BC61-6E54697140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260648"/>
            <a:ext cx="856676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13800" b="1" cap="none" spc="0" dirty="0" smtClean="0">
                <a:ln w="1270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00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Abecedario</a:t>
            </a:r>
            <a:endParaRPr lang="es-ES" sz="13800" b="1" cap="none" spc="0" dirty="0">
              <a:ln w="1270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00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9938" name="Picture 2" descr="Image result for abeced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59111">
            <a:off x="1511336" y="2486106"/>
            <a:ext cx="3390900" cy="3810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5715008" y="3857628"/>
            <a:ext cx="324036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Nombre Alumno _</a:t>
            </a:r>
          </a:p>
          <a:p>
            <a:endParaRPr lang="es-ES" sz="3200" dirty="0" smtClean="0"/>
          </a:p>
          <a:p>
            <a:r>
              <a:rPr lang="es-ES" sz="3200" dirty="0" smtClean="0"/>
              <a:t>Fecha</a:t>
            </a:r>
          </a:p>
          <a:p>
            <a:endParaRPr lang="es-ES" sz="3200" dirty="0" smtClean="0"/>
          </a:p>
          <a:p>
            <a:r>
              <a:rPr lang="es-ES" sz="3200" dirty="0" smtClean="0"/>
              <a:t>Grupo</a:t>
            </a:r>
            <a:endParaRPr lang="es-ES" sz="3200" dirty="0" smtClean="0"/>
          </a:p>
          <a:p>
            <a:endParaRPr lang="es-ES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5786446" y="2357430"/>
            <a:ext cx="271464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Para escolares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>
            <a:hlinkClick r:id="rId2" action="ppaction://hlinksldjump"/>
          </p:cNvPr>
          <p:cNvSpPr/>
          <p:nvPr/>
        </p:nvSpPr>
        <p:spPr>
          <a:xfrm>
            <a:off x="1547664" y="47667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7 Rectángulo">
            <a:hlinkClick r:id="" action="ppaction://noaction"/>
          </p:cNvPr>
          <p:cNvSpPr/>
          <p:nvPr/>
        </p:nvSpPr>
        <p:spPr>
          <a:xfrm>
            <a:off x="2483768" y="476672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8 Rectángulo">
            <a:hlinkClick r:id="" action="ppaction://noaction"/>
          </p:cNvPr>
          <p:cNvSpPr/>
          <p:nvPr/>
        </p:nvSpPr>
        <p:spPr>
          <a:xfrm>
            <a:off x="3563888" y="476672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10 Rectángulo">
            <a:hlinkClick r:id="" action="ppaction://noaction"/>
          </p:cNvPr>
          <p:cNvSpPr/>
          <p:nvPr/>
        </p:nvSpPr>
        <p:spPr>
          <a:xfrm>
            <a:off x="5580112" y="404664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11 Rectángulo">
            <a:hlinkClick r:id="" action="ppaction://noaction"/>
          </p:cNvPr>
          <p:cNvSpPr/>
          <p:nvPr/>
        </p:nvSpPr>
        <p:spPr>
          <a:xfrm>
            <a:off x="6516216" y="404664"/>
            <a:ext cx="625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12 Rectángulo">
            <a:hlinkClick r:id="" action="ppaction://noaction"/>
          </p:cNvPr>
          <p:cNvSpPr/>
          <p:nvPr/>
        </p:nvSpPr>
        <p:spPr>
          <a:xfrm>
            <a:off x="7740352" y="404664"/>
            <a:ext cx="622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18 Rectángulo">
            <a:hlinkClick r:id="" action="ppaction://noaction"/>
          </p:cNvPr>
          <p:cNvSpPr/>
          <p:nvPr/>
        </p:nvSpPr>
        <p:spPr>
          <a:xfrm>
            <a:off x="5580112" y="2492896"/>
            <a:ext cx="641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19 Rectángulo">
            <a:hlinkClick r:id="" action="ppaction://noaction"/>
          </p:cNvPr>
          <p:cNvSpPr/>
          <p:nvPr/>
        </p:nvSpPr>
        <p:spPr>
          <a:xfrm>
            <a:off x="7884368" y="2492896"/>
            <a:ext cx="652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25 Rectángulo">
            <a:hlinkClick r:id="" action="ppaction://noaction"/>
          </p:cNvPr>
          <p:cNvSpPr/>
          <p:nvPr/>
        </p:nvSpPr>
        <p:spPr>
          <a:xfrm>
            <a:off x="5580112" y="4149080"/>
            <a:ext cx="6367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26 Rectángulo">
            <a:hlinkClick r:id="" action="ppaction://noaction"/>
          </p:cNvPr>
          <p:cNvSpPr/>
          <p:nvPr/>
        </p:nvSpPr>
        <p:spPr>
          <a:xfrm>
            <a:off x="6588224" y="4149080"/>
            <a:ext cx="8640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27 Rectángulo">
            <a:hlinkClick r:id="" action="ppaction://noaction"/>
          </p:cNvPr>
          <p:cNvSpPr/>
          <p:nvPr/>
        </p:nvSpPr>
        <p:spPr>
          <a:xfrm>
            <a:off x="7740352" y="4149080"/>
            <a:ext cx="8130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28 Rectángulo">
            <a:hlinkClick r:id="" action="ppaction://noaction"/>
          </p:cNvPr>
          <p:cNvSpPr/>
          <p:nvPr/>
        </p:nvSpPr>
        <p:spPr>
          <a:xfrm>
            <a:off x="3419872" y="5373216"/>
            <a:ext cx="6431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29 Rectángulo">
            <a:hlinkClick r:id="" action="ppaction://noaction"/>
          </p:cNvPr>
          <p:cNvSpPr/>
          <p:nvPr/>
        </p:nvSpPr>
        <p:spPr>
          <a:xfrm>
            <a:off x="4355976" y="5373216"/>
            <a:ext cx="543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2" name="31 Rectángulo">
            <a:hlinkClick r:id="" action="ppaction://noaction"/>
          </p:cNvPr>
          <p:cNvSpPr/>
          <p:nvPr/>
        </p:nvSpPr>
        <p:spPr>
          <a:xfrm>
            <a:off x="6660232" y="2492896"/>
            <a:ext cx="641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Ñ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32 Rectángulo">
            <a:hlinkClick r:id="" action="ppaction://noaction"/>
          </p:cNvPr>
          <p:cNvSpPr/>
          <p:nvPr/>
        </p:nvSpPr>
        <p:spPr>
          <a:xfrm>
            <a:off x="5220072" y="5373216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1 Rectángulo">
            <a:hlinkClick r:id="rId3" action="ppaction://hlinksldjump"/>
          </p:cNvPr>
          <p:cNvSpPr/>
          <p:nvPr/>
        </p:nvSpPr>
        <p:spPr>
          <a:xfrm>
            <a:off x="611560" y="499109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Image result for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3168352" cy="3052179"/>
          </a:xfrm>
          <a:prstGeom prst="rect">
            <a:avLst/>
          </a:prstGeom>
          <a:noFill/>
        </p:spPr>
      </p:pic>
      <p:pic>
        <p:nvPicPr>
          <p:cNvPr id="28676" name="Picture 4" descr="Image result for a cursiva"/>
          <p:cNvPicPr>
            <a:picLocks noChangeAspect="1" noChangeArrowheads="1"/>
          </p:cNvPicPr>
          <p:nvPr/>
        </p:nvPicPr>
        <p:blipFill>
          <a:blip r:embed="rId3" cstate="print"/>
          <a:srcRect l="11849" t="26831" r="22979" b="21087"/>
          <a:stretch>
            <a:fillRect/>
          </a:stretch>
        </p:blipFill>
        <p:spPr bwMode="auto">
          <a:xfrm>
            <a:off x="3635896" y="1772816"/>
            <a:ext cx="3024336" cy="1814602"/>
          </a:xfrm>
          <a:prstGeom prst="rect">
            <a:avLst/>
          </a:prstGeom>
          <a:noFill/>
        </p:spPr>
      </p:pic>
      <p:pic>
        <p:nvPicPr>
          <p:cNvPr id="28678" name="Picture 6" descr="Image result for abej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717032"/>
            <a:ext cx="4608512" cy="276510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56176" y="4221088"/>
            <a:ext cx="1800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ABEJA</a:t>
            </a:r>
          </a:p>
          <a:p>
            <a:endParaRPr lang="es-ES" sz="3200" dirty="0"/>
          </a:p>
          <a:p>
            <a:r>
              <a:rPr lang="es-ES" sz="3200" dirty="0" smtClean="0"/>
              <a:t>BEE</a:t>
            </a:r>
          </a:p>
        </p:txBody>
      </p:sp>
      <p:sp>
        <p:nvSpPr>
          <p:cNvPr id="6" name="5 Flecha derecha">
            <a:hlinkClick r:id="rId5" action="ppaction://hlinksldjump"/>
          </p:cNvPr>
          <p:cNvSpPr/>
          <p:nvPr/>
        </p:nvSpPr>
        <p:spPr>
          <a:xfrm>
            <a:off x="6156176" y="260648"/>
            <a:ext cx="2592288" cy="1512168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99FF"/>
                </a:solidFill>
              </a:rPr>
              <a:t>Volver al Menú</a:t>
            </a:r>
            <a:endParaRPr lang="es-ES" dirty="0">
              <a:solidFill>
                <a:srgbClr val="00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2" name="AutoShape 4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4" name="AutoShape 6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6" name="AutoShape 8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58" name="AutoShape 10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660" name="AutoShape 12" descr="Image result for 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8" name="7 Imagen" descr="descarg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2832826" cy="3096344"/>
          </a:xfrm>
          <a:prstGeom prst="rect">
            <a:avLst/>
          </a:prstGeom>
        </p:spPr>
      </p:pic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3" cstate="print"/>
          <a:srcRect l="26203" t="40359" r="57555" b="33063"/>
          <a:stretch>
            <a:fillRect/>
          </a:stretch>
        </p:blipFill>
        <p:spPr bwMode="auto">
          <a:xfrm>
            <a:off x="3131840" y="604322"/>
            <a:ext cx="2664296" cy="326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5" name="Picture 17" descr="Image result for ballen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6012160" cy="3030129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6876256" y="4138909"/>
            <a:ext cx="2051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BALLENA</a:t>
            </a:r>
          </a:p>
          <a:p>
            <a:endParaRPr lang="es-ES" sz="3200" dirty="0"/>
          </a:p>
          <a:p>
            <a:r>
              <a:rPr lang="es-ES" sz="3200" dirty="0" smtClean="0"/>
              <a:t>WHALE</a:t>
            </a:r>
          </a:p>
        </p:txBody>
      </p:sp>
      <p:sp>
        <p:nvSpPr>
          <p:cNvPr id="14" name="13 Flecha derecha">
            <a:hlinkClick r:id="rId5" action="ppaction://hlinksldjump"/>
          </p:cNvPr>
          <p:cNvSpPr/>
          <p:nvPr/>
        </p:nvSpPr>
        <p:spPr>
          <a:xfrm>
            <a:off x="5724128" y="620688"/>
            <a:ext cx="3024336" cy="1584176"/>
          </a:xfrm>
          <a:prstGeom prst="rightArrow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99FF"/>
                </a:solidFill>
              </a:rPr>
              <a:t>Volver al Menú</a:t>
            </a:r>
            <a:endParaRPr lang="es-ES" sz="2000" dirty="0">
              <a:solidFill>
                <a:srgbClr val="00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34</Words>
  <Application>Microsoft Office PowerPoint</Application>
  <PresentationFormat>Presentación en pantalla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Secundaria</dc:creator>
  <cp:lastModifiedBy>SALA DE SECUNDARIA</cp:lastModifiedBy>
  <cp:revision>30</cp:revision>
  <dcterms:created xsi:type="dcterms:W3CDTF">2017-07-19T11:10:47Z</dcterms:created>
  <dcterms:modified xsi:type="dcterms:W3CDTF">2017-07-25T12:40:19Z</dcterms:modified>
</cp:coreProperties>
</file>